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49C76F-0CB3-454F-B681-1B8482C3D052}" v="2" dt="2022-06-27T06:32:46.7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magawa akio" userId="67ee5da88174942a" providerId="LiveId" clId="{9349C76F-0CB3-454F-B681-1B8482C3D052}"/>
    <pc:docChg chg="delSld modSld">
      <pc:chgData name="tamagawa akio" userId="67ee5da88174942a" providerId="LiveId" clId="{9349C76F-0CB3-454F-B681-1B8482C3D052}" dt="2022-06-27T06:33:16.746" v="110" actId="47"/>
      <pc:docMkLst>
        <pc:docMk/>
      </pc:docMkLst>
      <pc:sldChg chg="addSp modSp mod">
        <pc:chgData name="tamagawa akio" userId="67ee5da88174942a" providerId="LiveId" clId="{9349C76F-0CB3-454F-B681-1B8482C3D052}" dt="2022-06-27T06:33:07.185" v="109" actId="1038"/>
        <pc:sldMkLst>
          <pc:docMk/>
          <pc:sldMk cId="1914136568" sldId="256"/>
        </pc:sldMkLst>
        <pc:picChg chg="add mod">
          <ac:chgData name="tamagawa akio" userId="67ee5da88174942a" providerId="LiveId" clId="{9349C76F-0CB3-454F-B681-1B8482C3D052}" dt="2022-06-27T06:32:32.678" v="25" actId="1038"/>
          <ac:picMkLst>
            <pc:docMk/>
            <pc:sldMk cId="1914136568" sldId="256"/>
            <ac:picMk id="5" creationId="{CFC88AF5-001C-AF64-1410-C922B2D17895}"/>
          </ac:picMkLst>
        </pc:picChg>
        <pc:picChg chg="add mod">
          <ac:chgData name="tamagawa akio" userId="67ee5da88174942a" providerId="LiveId" clId="{9349C76F-0CB3-454F-B681-1B8482C3D052}" dt="2022-06-27T06:33:07.185" v="109" actId="1038"/>
          <ac:picMkLst>
            <pc:docMk/>
            <pc:sldMk cId="1914136568" sldId="256"/>
            <ac:picMk id="7" creationId="{2D87B7D2-EC83-C1E1-9718-6CB0224C2293}"/>
          </ac:picMkLst>
        </pc:picChg>
      </pc:sldChg>
      <pc:sldChg chg="del">
        <pc:chgData name="tamagawa akio" userId="67ee5da88174942a" providerId="LiveId" clId="{9349C76F-0CB3-454F-B681-1B8482C3D052}" dt="2022-06-27T06:33:16.746" v="110" actId="47"/>
        <pc:sldMkLst>
          <pc:docMk/>
          <pc:sldMk cId="714614721" sldId="265"/>
        </pc:sldMkLst>
      </pc:sldChg>
      <pc:sldChg chg="del">
        <pc:chgData name="tamagawa akio" userId="67ee5da88174942a" providerId="LiveId" clId="{9349C76F-0CB3-454F-B681-1B8482C3D052}" dt="2022-06-27T06:33:16.746" v="110" actId="47"/>
        <pc:sldMkLst>
          <pc:docMk/>
          <pc:sldMk cId="1908333451" sldId="266"/>
        </pc:sldMkLst>
      </pc:sldChg>
      <pc:sldChg chg="del">
        <pc:chgData name="tamagawa akio" userId="67ee5da88174942a" providerId="LiveId" clId="{9349C76F-0CB3-454F-B681-1B8482C3D052}" dt="2022-06-27T06:33:16.746" v="110" actId="47"/>
        <pc:sldMkLst>
          <pc:docMk/>
          <pc:sldMk cId="1463179756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21ACF0-D31D-46D1-9373-59EC4DB17F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1251436-EEF4-4010-851D-7552B3BCA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20FEDA-74B2-4A0B-B4EF-3B36E44DE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5374-6CDC-406A-9275-8CC13B72CD6E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14952D-CD71-4B18-BAF0-2F2AA6A92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A5D142-E807-4CB1-AE83-B1FACD5B3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93F9-A728-4D41-8E6D-E3254A327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55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14BCC5-F98C-46B2-8CC6-E405CF323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6D0571-F266-43AA-9578-07CBB4733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E545E9-8BF8-4BBA-A410-5E6D9417E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5374-6CDC-406A-9275-8CC13B72CD6E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0A2CC2-26A8-4584-A852-9E4AF5071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BC7803-DBD6-4DA5-A27B-18820988C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93F9-A728-4D41-8E6D-E3254A327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1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F57EF28-FE0D-46DE-A412-6D6F8BD390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1C2A3E-FF8F-400D-8803-50104FAEA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C58996-F4BB-422A-8834-D6622F404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5374-6CDC-406A-9275-8CC13B72CD6E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FECF83-48A4-421E-BCB6-D59165CB4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7C1925-E384-47E8-9AD1-1B4B16F39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93F9-A728-4D41-8E6D-E3254A327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88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AC4B82-9039-40EF-9E11-C745D3E41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BCB4DB-9D4E-445B-850F-2222688F7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EB77A5-0F88-44A9-A5CC-CC1C5FB34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5374-6CDC-406A-9275-8CC13B72CD6E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90AF17-A6A6-4E54-A41B-36257DF74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40054A-16BC-400A-92F2-F365DC12E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93F9-A728-4D41-8E6D-E3254A327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69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84F0D5-991C-47CD-B302-A4B682991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B88EFF-FCBE-4844-A756-8D9D0D715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72DA91-A8D2-4DE4-A808-C60D6349F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5374-6CDC-406A-9275-8CC13B72CD6E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5613D6-F873-4D33-8CA9-DF1E3D1A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0CFF18-4FEF-4D15-A554-2D853DFF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93F9-A728-4D41-8E6D-E3254A327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34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76639B-5DA0-445E-A24D-43902BE3B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E8CDE6-FCED-416F-AD46-93B65C65D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424ED1-8052-41A8-951C-831A286DF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7FFA56-14CF-4A7A-8BEC-B9DB1029A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5374-6CDC-406A-9275-8CC13B72CD6E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8DE386-9B9F-44D7-B472-3D67CFBDA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B4ACEC-17F6-49FA-94BA-60DA48419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93F9-A728-4D41-8E6D-E3254A327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35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72B71A-C4A6-477B-AC49-1963B912F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5BE6A8-D681-4652-8654-821ECE08D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F74503-A3D9-41E4-B50E-84F0C16D5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621F362-E46E-4FF0-8A97-98214884B6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0AAE5D7-85E8-4F44-961A-72573676E2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DD3DC95-0969-4995-BAA7-ABD70CE1B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5374-6CDC-406A-9275-8CC13B72CD6E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EA05D97-0907-41B7-86F2-D112938E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11B4EC8-7726-45D6-828D-1BEAE0D4C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93F9-A728-4D41-8E6D-E3254A327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10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763E4C-FC1A-463B-8E40-8628602A4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6F2ACB1-AC16-46D4-A598-B53C8B288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5374-6CDC-406A-9275-8CC13B72CD6E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8580513-CA93-4325-BA3C-CCA822832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C4FF1D6-1C82-4102-B570-D463685AE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93F9-A728-4D41-8E6D-E3254A327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59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2B26517-4DCE-4573-B49A-EEF2B53E8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5374-6CDC-406A-9275-8CC13B72CD6E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72D88D9-7AED-44CC-A115-AC6AAEDE6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1D4A21F-5D93-415F-8350-2A4B9B983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93F9-A728-4D41-8E6D-E3254A327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102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676E9D-497E-4F92-8461-0E1F56109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F44374-5F2A-4267-A328-AEC052257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D781D3-2F2B-45B0-B85E-420310CCA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EFCB9D-9E02-479B-8C76-36511B3C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5374-6CDC-406A-9275-8CC13B72CD6E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2F153EB-C044-4601-AF6A-DC3653687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819D9C-3BCA-411F-AFB9-AE3A7806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93F9-A728-4D41-8E6D-E3254A327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57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BB3CFE-F87B-4A95-8267-2B007A1AB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EA2DAD0-A0B2-4A8E-98A2-97BFB2D80A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1DD4AB4-3DED-4051-A5C6-8364607A1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448AFE-26BF-4808-8D11-0AD9E0738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5374-6CDC-406A-9275-8CC13B72CD6E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E8762D-8C42-428C-A616-EC5E38217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317892-5803-4501-8751-DDDE2E302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93F9-A728-4D41-8E6D-E3254A327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11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90F4F68-A542-457C-9743-6EDD63943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9DA400-8E6E-4B9A-B068-EC639B271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7F4914-D50A-4768-8272-D7D9C4E498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05374-6CDC-406A-9275-8CC13B72CD6E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8CDAFD-277A-4974-BFCF-E769FD81F6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005FD5-86D2-4E89-A5E7-9C058354AB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C93F9-A728-4D41-8E6D-E3254A327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24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F0EA08-A1A1-4C87-A6E0-124C52D73F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1750" y="204185"/>
            <a:ext cx="10559949" cy="1132785"/>
          </a:xfrm>
        </p:spPr>
        <p:txBody>
          <a:bodyPr>
            <a:noAutofit/>
          </a:bodyPr>
          <a:lstStyle/>
          <a:p>
            <a:r>
              <a:rPr lang="en-US" altLang="ja-JP" sz="3600" b="1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Gibson 《</a:t>
            </a:r>
            <a:r>
              <a:rPr lang="ja-JP" altLang="en-US" sz="3600" b="1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ギブソン</a:t>
            </a:r>
            <a:r>
              <a:rPr lang="en-US" altLang="ja-JP" sz="3600" b="1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  <a:br>
              <a:rPr lang="en-US" altLang="ja-JP" sz="3600" b="1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3600" b="1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Songwriter (Antique Natural)【a_p5】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9E87190-B292-424D-8BAF-DB437AAEEB40}"/>
              </a:ext>
            </a:extLst>
          </p:cNvPr>
          <p:cNvSpPr txBox="1"/>
          <p:nvPr/>
        </p:nvSpPr>
        <p:spPr>
          <a:xfrm>
            <a:off x="171450" y="1748451"/>
            <a:ext cx="56235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CN" altLang="en-US" sz="2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商品番号	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716553HM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zh-CN" sz="2400" b="1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CN" altLang="en-US" sz="2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価格	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297,000</a:t>
            </a:r>
            <a:r>
              <a:rPr kumimoji="0" lang="zh-CN" altLang="en-US" sz="2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円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0" lang="zh-CN" altLang="en-US" sz="2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税込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0" lang="ja-JP" altLang="en-US" sz="2400" b="1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680E46A-1D95-6877-01F1-0494DEF2DCBB}"/>
              </a:ext>
            </a:extLst>
          </p:cNvPr>
          <p:cNvSpPr txBox="1"/>
          <p:nvPr/>
        </p:nvSpPr>
        <p:spPr>
          <a:xfrm>
            <a:off x="469783" y="4569311"/>
            <a:ext cx="1115735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https://item.rakuten.co.jp/shibuya-ikebe/716553/?scid=af_pc_etc&amp;sc2id=af_113_0_10001868&amp;iasid=wem_icbs_&amp;icm_acid=255-776-8501&amp;gclid=CjwKCAjw5NqVBhAjEiwAeCa97c48BLlOUQgncKmsYcDPOTdczZjotAWe6z3Vd09BqnzZa44fOmcKWxoCdZgQAvD_BwE&amp;icm_agid=&amp;icm_cid=17574667154</a:t>
            </a:r>
            <a:endParaRPr lang="ja-JP" altLang="en-US" dirty="0">
              <a:solidFill>
                <a:srgbClr val="00B0F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 descr="台の上にあるギター&#10;&#10;自動的に生成された説明">
            <a:extLst>
              <a:ext uri="{FF2B5EF4-FFF2-40B4-BE49-F238E27FC236}">
                <a16:creationId xmlns:a16="http://schemas.microsoft.com/office/drawing/2014/main" id="{CFC88AF5-001C-AF64-1410-C922B2D17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307" y="1577130"/>
            <a:ext cx="2844567" cy="2844567"/>
          </a:xfrm>
          <a:prstGeom prst="rect">
            <a:avLst/>
          </a:prstGeom>
        </p:spPr>
      </p:pic>
      <p:pic>
        <p:nvPicPr>
          <p:cNvPr id="7" name="図 6" descr="ギター, 時計, 立つ が含まれている画像&#10;&#10;自動的に生成された説明">
            <a:extLst>
              <a:ext uri="{FF2B5EF4-FFF2-40B4-BE49-F238E27FC236}">
                <a16:creationId xmlns:a16="http://schemas.microsoft.com/office/drawing/2014/main" id="{2D87B7D2-EC83-C1E1-9718-6CB0224C22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234" y="1577130"/>
            <a:ext cx="2844567" cy="2844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13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台の上にあるギター&#10;&#10;自動的に生成された説明">
            <a:extLst>
              <a:ext uri="{FF2B5EF4-FFF2-40B4-BE49-F238E27FC236}">
                <a16:creationId xmlns:a16="http://schemas.microsoft.com/office/drawing/2014/main" id="{71FC00DE-BE27-D29C-2CF1-39AF975771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187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ギターの写真&#10;&#10;低い精度で自動的に生成された説明">
            <a:extLst>
              <a:ext uri="{FF2B5EF4-FFF2-40B4-BE49-F238E27FC236}">
                <a16:creationId xmlns:a16="http://schemas.microsoft.com/office/drawing/2014/main" id="{FF705732-2E07-926B-C581-6C466D0419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845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ギターの絵&#10;&#10;低い精度で自動的に生成された説明">
            <a:extLst>
              <a:ext uri="{FF2B5EF4-FFF2-40B4-BE49-F238E27FC236}">
                <a16:creationId xmlns:a16="http://schemas.microsoft.com/office/drawing/2014/main" id="{764F2A15-CB98-6270-C9CF-D8C12698D8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040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ギター, 時計, 立つ が含まれている画像&#10;&#10;自動的に生成された説明">
            <a:extLst>
              <a:ext uri="{FF2B5EF4-FFF2-40B4-BE49-F238E27FC236}">
                <a16:creationId xmlns:a16="http://schemas.microsoft.com/office/drawing/2014/main" id="{1B6A97DD-74B6-458D-1A1D-962EB1FB3D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389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台の上に置かれたギター&#10;&#10;低い精度で自動的に生成された説明">
            <a:extLst>
              <a:ext uri="{FF2B5EF4-FFF2-40B4-BE49-F238E27FC236}">
                <a16:creationId xmlns:a16="http://schemas.microsoft.com/office/drawing/2014/main" id="{FED8DC3B-5202-1A9A-613D-67FB6CE94D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551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白い背景にあるギター&#10;&#10;中程度の精度で自動的に生成された説明">
            <a:extLst>
              <a:ext uri="{FF2B5EF4-FFF2-40B4-BE49-F238E27FC236}">
                <a16:creationId xmlns:a16="http://schemas.microsoft.com/office/drawing/2014/main" id="{3E0E14ED-F8F2-DA87-03EA-15E3C3A9CD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688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ツール, ハンマー, テーブル, 座る が含まれている画像&#10;&#10;自動的に生成された説明">
            <a:extLst>
              <a:ext uri="{FF2B5EF4-FFF2-40B4-BE49-F238E27FC236}">
                <a16:creationId xmlns:a16="http://schemas.microsoft.com/office/drawing/2014/main" id="{7BD03AE1-7CC8-3C76-D0E0-B3867A317E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100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音楽, ギター, 建物 が含まれている画像&#10;&#10;自動的に生成された説明">
            <a:extLst>
              <a:ext uri="{FF2B5EF4-FFF2-40B4-BE49-F238E27FC236}">
                <a16:creationId xmlns:a16="http://schemas.microsoft.com/office/drawing/2014/main" id="{CB62E6BB-9407-46F5-7CD4-76CEA31475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48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80</Words>
  <Application>Microsoft Office PowerPoint</Application>
  <PresentationFormat>ワイド画面</PresentationFormat>
  <Paragraphs>5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メイリオ</vt:lpstr>
      <vt:lpstr>游ゴシック</vt:lpstr>
      <vt:lpstr>游ゴシック Light</vt:lpstr>
      <vt:lpstr>Arial</vt:lpstr>
      <vt:lpstr>Office テーマ</vt:lpstr>
      <vt:lpstr>Gibson 《ギブソン》 Songwriter (Antique Natural)【a_p5】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tamagawa akio</dc:creator>
  <cp:lastModifiedBy>tamagawa akio</cp:lastModifiedBy>
  <cp:revision>11</cp:revision>
  <dcterms:created xsi:type="dcterms:W3CDTF">2021-02-22T04:26:30Z</dcterms:created>
  <dcterms:modified xsi:type="dcterms:W3CDTF">2022-06-27T06:33:23Z</dcterms:modified>
</cp:coreProperties>
</file>